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AE3D1-E568-4659-8959-208444D8B566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EAF63-CB3D-4F31-ABFE-8A29330BA1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3543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AE3D1-E568-4659-8959-208444D8B566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EAF63-CB3D-4F31-ABFE-8A29330BA1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58799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AE3D1-E568-4659-8959-208444D8B566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EAF63-CB3D-4F31-ABFE-8A29330BA1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83037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AE3D1-E568-4659-8959-208444D8B566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EAF63-CB3D-4F31-ABFE-8A29330BA1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38624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AE3D1-E568-4659-8959-208444D8B566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EAF63-CB3D-4F31-ABFE-8A29330BA1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28076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AE3D1-E568-4659-8959-208444D8B566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EAF63-CB3D-4F31-ABFE-8A29330BA1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06965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AE3D1-E568-4659-8959-208444D8B566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EAF63-CB3D-4F31-ABFE-8A29330BA1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81413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AE3D1-E568-4659-8959-208444D8B566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EAF63-CB3D-4F31-ABFE-8A29330BA1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40179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AE3D1-E568-4659-8959-208444D8B566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EAF63-CB3D-4F31-ABFE-8A29330BA1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3685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AE3D1-E568-4659-8959-208444D8B566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EAF63-CB3D-4F31-ABFE-8A29330BA1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3725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AE3D1-E568-4659-8959-208444D8B566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EAF63-CB3D-4F31-ABFE-8A29330BA1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23682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9AE3D1-E568-4659-8959-208444D8B566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FEAF63-CB3D-4F31-ABFE-8A29330BA1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2913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633864" y="5373216"/>
            <a:ext cx="3312368" cy="1296144"/>
          </a:xfrm>
        </p:spPr>
        <p:txBody>
          <a:bodyPr>
            <a:normAutofit/>
          </a:bodyPr>
          <a:lstStyle/>
          <a:p>
            <a:r>
              <a:rPr lang="ru-RU" sz="3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МБУ «СШ «Олимп»</a:t>
            </a:r>
            <a:endParaRPr lang="ru-RU" sz="36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652120" y="3441116"/>
            <a:ext cx="3168352" cy="1212019"/>
          </a:xfrm>
        </p:spPr>
        <p:txBody>
          <a:bodyPr/>
          <a:lstStyle/>
          <a:p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Презентация:</a:t>
            </a:r>
          </a:p>
          <a:p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«Дети ВОВ»</a:t>
            </a:r>
            <a:endParaRPr lang="ru-RU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234"/>
            <a:ext cx="5436096" cy="683376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24234"/>
            <a:ext cx="3707904" cy="2396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2450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65"/>
            <a:ext cx="9144000" cy="6849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5531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65"/>
            <a:ext cx="9144000" cy="6849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8241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65"/>
            <a:ext cx="9144000" cy="6849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4508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65"/>
            <a:ext cx="9144000" cy="6849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85531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2026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7556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65"/>
            <a:ext cx="9144000" cy="6849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1215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65"/>
            <a:ext cx="9144000" cy="6849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95288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12</Words>
  <Application>Microsoft Office PowerPoint</Application>
  <PresentationFormat>Экран (4:3)</PresentationFormat>
  <Paragraphs>3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МБУ «СШ «Олимп»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3</cp:revision>
  <dcterms:created xsi:type="dcterms:W3CDTF">2020-04-20T10:11:34Z</dcterms:created>
  <dcterms:modified xsi:type="dcterms:W3CDTF">2020-04-20T10:45:11Z</dcterms:modified>
</cp:coreProperties>
</file>